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9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59" r:id="rId11"/>
    <p:sldId id="367" r:id="rId12"/>
    <p:sldId id="360" r:id="rId13"/>
    <p:sldId id="368" r:id="rId14"/>
    <p:sldId id="342" r:id="rId15"/>
    <p:sldId id="349" r:id="rId16"/>
    <p:sldId id="345" r:id="rId17"/>
    <p:sldId id="350" r:id="rId18"/>
    <p:sldId id="306" r:id="rId19"/>
    <p:sldId id="351" r:id="rId20"/>
    <p:sldId id="353" r:id="rId21"/>
    <p:sldId id="313" r:id="rId22"/>
    <p:sldId id="314" r:id="rId23"/>
    <p:sldId id="316" r:id="rId24"/>
    <p:sldId id="330" r:id="rId25"/>
    <p:sldId id="331" r:id="rId26"/>
    <p:sldId id="333" r:id="rId27"/>
    <p:sldId id="321" r:id="rId28"/>
    <p:sldId id="323" r:id="rId29"/>
    <p:sldId id="325" r:id="rId30"/>
    <p:sldId id="326" r:id="rId31"/>
    <p:sldId id="327" r:id="rId32"/>
    <p:sldId id="329" r:id="rId33"/>
    <p:sldId id="382" r:id="rId34"/>
    <p:sldId id="397" r:id="rId35"/>
    <p:sldId id="399" r:id="rId36"/>
    <p:sldId id="334" r:id="rId37"/>
    <p:sldId id="354" r:id="rId38"/>
    <p:sldId id="356" r:id="rId39"/>
    <p:sldId id="336" r:id="rId40"/>
    <p:sldId id="337" r:id="rId41"/>
    <p:sldId id="341" r:id="rId42"/>
    <p:sldId id="357" r:id="rId43"/>
    <p:sldId id="361" r:id="rId44"/>
    <p:sldId id="363" r:id="rId45"/>
    <p:sldId id="386" r:id="rId46"/>
    <p:sldId id="394" r:id="rId47"/>
    <p:sldId id="396" r:id="rId48"/>
    <p:sldId id="392" r:id="rId49"/>
    <p:sldId id="369" r:id="rId50"/>
    <p:sldId id="393" r:id="rId51"/>
    <p:sldId id="390" r:id="rId52"/>
    <p:sldId id="376" r:id="rId53"/>
    <p:sldId id="391" r:id="rId54"/>
    <p:sldId id="374" r:id="rId55"/>
    <p:sldId id="379" r:id="rId56"/>
    <p:sldId id="380" r:id="rId57"/>
    <p:sldId id="31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59"/>
            <p14:sldId id="367"/>
            <p14:sldId id="360"/>
            <p14:sldId id="368"/>
            <p14:sldId id="342"/>
            <p14:sldId id="349"/>
            <p14:sldId id="345"/>
            <p14:sldId id="350"/>
            <p14:sldId id="306"/>
            <p14:sldId id="351"/>
            <p14:sldId id="353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82"/>
            <p14:sldId id="397"/>
            <p14:sldId id="399"/>
            <p14:sldId id="334"/>
            <p14:sldId id="354"/>
            <p14:sldId id="356"/>
            <p14:sldId id="336"/>
            <p14:sldId id="337"/>
            <p14:sldId id="341"/>
            <p14:sldId id="357"/>
            <p14:sldId id="361"/>
            <p14:sldId id="363"/>
            <p14:sldId id="386"/>
            <p14:sldId id="394"/>
            <p14:sldId id="396"/>
            <p14:sldId id="392"/>
            <p14:sldId id="369"/>
            <p14:sldId id="393"/>
            <p14:sldId id="390"/>
            <p14:sldId id="376"/>
            <p14:sldId id="391"/>
            <p14:sldId id="374"/>
            <p14:sldId id="379"/>
            <p14:sldId id="38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87" d="100"/>
          <a:sy n="87" d="100"/>
        </p:scale>
        <p:origin x="11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6/7/2017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magnifying</a:t>
            </a:r>
            <a:r>
              <a:rPr lang="en-US" altLang="zh-CN" baseline="0" dirty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Expected: gray scale2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>
                <a:solidFill>
                  <a:srgbClr val="0070C0"/>
                </a:solidFill>
              </a:rPr>
              <a:t>DO NOT SAVE </a:t>
            </a:r>
            <a:r>
              <a:rPr lang="en-US" dirty="0">
                <a:solidFill>
                  <a:srgbClr val="0070C0"/>
                </a:solidFill>
              </a:rPr>
              <a:t>these slides after testing. Keep this file in its original form.</a:t>
            </a: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your result is different from the expected output, 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5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7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53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38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3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6071917042636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426616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1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Ref to Functional Test</a:t>
            </a:r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0007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Shape 1_201707061723295859_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Shape 2_201707061723295859_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70706172329821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9" name="Shape 1_201707061723295859_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2_201707061723295859_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PTIndicator20170706172330144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84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3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60719170540222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463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5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TIndicator20160719170807214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807453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75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1008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Shape 1_201707061720547315_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Shape 2_201707061720547315_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1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70706172054959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9" name="Shape 1_201707061720547315_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2_201707061720547315_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PTIndicator20170706172055275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56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939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79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4D452EA-7C16-4341-B33D-D33B3999F50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>
            <a:extLst>
              <a:ext uri="{FF2B5EF4-FFF2-40B4-BE49-F238E27FC236}">
                <a16:creationId xmlns="" xmlns:a16="http://schemas.microsoft.com/office/drawing/2014/main" id="{653CD5ED-F710-4FA7-A856-C54ACBA02DC1}"/>
              </a:ext>
            </a:extLst>
          </p:cNvPr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5" name="PPTIndicator201706211027093338">
            <a:extLst>
              <a:ext uri="{FF2B5EF4-FFF2-40B4-BE49-F238E27FC236}">
                <a16:creationId xmlns="" xmlns:a16="http://schemas.microsoft.com/office/drawing/2014/main" id="{6FCC5329-69D2-4889-9999-DE5469C300C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87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9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62D1A7A-A259-49EC-B731-A8B8EE971AE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>
            <a:extLst>
              <a:ext uri="{FF2B5EF4-FFF2-40B4-BE49-F238E27FC236}">
                <a16:creationId xmlns="" xmlns:a16="http://schemas.microsoft.com/office/drawing/2014/main" id="{BEC90813-5262-493D-97DE-794F96E6BC0F}"/>
              </a:ext>
            </a:extLst>
          </p:cNvPr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3" name="PPTIndicator201706211026354500">
            <a:extLst>
              <a:ext uri="{FF2B5EF4-FFF2-40B4-BE49-F238E27FC236}">
                <a16:creationId xmlns="" xmlns:a16="http://schemas.microsoft.com/office/drawing/2014/main" id="{672F2160-E57D-44F2-A67B-409D92A8334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3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72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82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2" name="PPTIndicator20170206151447266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7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6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selectMe 8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77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197</Words>
  <Application>Microsoft Office PowerPoint</Application>
  <PresentationFormat>On-screen Show (4:3)</PresentationFormat>
  <Paragraphs>87</Paragraphs>
  <Slides>55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Ian Teo</cp:lastModifiedBy>
  <cp:revision>118</cp:revision>
  <dcterms:created xsi:type="dcterms:W3CDTF">2014-01-22T00:01:33Z</dcterms:created>
  <dcterms:modified xsi:type="dcterms:W3CDTF">2017-07-06T09:23:35Z</dcterms:modified>
</cp:coreProperties>
</file>